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losser, Beate" initials="SB" lastIdx="1" clrIdx="0">
    <p:extLst>
      <p:ext uri="{19B8F6BF-5375-455C-9EA6-DF929625EA0E}">
        <p15:presenceInfo xmlns:p15="http://schemas.microsoft.com/office/powerpoint/2012/main" userId="S-1-5-21-1057563376-1269908281-367356602-4339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E9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7E5CD-DE82-4D26-9068-EE20FBC1B6B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D77287B-D4E4-438E-9B3D-01E967AA8B2F}">
      <dgm:prSet phldrT="[Text]" custT="1"/>
      <dgm:spPr>
        <a:xfrm>
          <a:off x="3966" y="554697"/>
          <a:ext cx="1734141" cy="104048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Arbeitsfläche wischdesinfizieren</a:t>
          </a:r>
          <a:endParaRPr lang="de-DE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ED5C6FA-85E1-428A-AE0E-E2904F5EBDDE}" type="parTrans" cxnId="{4D0F0B27-D53A-4346-9D1D-6C1FE2B16A90}">
      <dgm:prSet/>
      <dgm:spPr/>
      <dgm:t>
        <a:bodyPr/>
        <a:lstStyle/>
        <a:p>
          <a:endParaRPr lang="de-DE"/>
        </a:p>
      </dgm:t>
    </dgm:pt>
    <dgm:pt modelId="{29951B35-59D8-4F76-86BD-00F4B0BD0647}" type="sibTrans" cxnId="{4D0F0B27-D53A-4346-9D1D-6C1FE2B16A90}">
      <dgm:prSet/>
      <dgm:spPr>
        <a:xfrm rot="9004">
          <a:off x="1893195" y="863073"/>
          <a:ext cx="373622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292A1AD-24D3-4A4D-A45B-D45873C40EEC}">
      <dgm:prSet phldrT="[Text]" custT="1"/>
      <dgm:spPr>
        <a:xfrm>
          <a:off x="2443053" y="561086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Materialien zusammenstellen</a:t>
          </a:r>
          <a:endParaRPr lang="de-DE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34BE19F-E35B-4864-B0AD-357D349E16B5}" type="parTrans" cxnId="{2CDCABF4-48FE-4880-9623-8494A997CCF7}">
      <dgm:prSet/>
      <dgm:spPr/>
      <dgm:t>
        <a:bodyPr/>
        <a:lstStyle/>
        <a:p>
          <a:endParaRPr lang="de-DE"/>
        </a:p>
      </dgm:t>
    </dgm:pt>
    <dgm:pt modelId="{76F9B6D8-05DA-4B8D-B807-035CEF04E8D2}" type="sibTrans" cxnId="{2CDCABF4-48FE-4880-9623-8494A997CCF7}">
      <dgm:prSet/>
      <dgm:spPr>
        <a:xfrm rot="21590912">
          <a:off x="4327315" y="863127"/>
          <a:ext cx="361655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FD2AAF5-8528-4236-8549-ABD062E9DD11}">
      <dgm:prSet phldrT="[Text]" custT="1"/>
      <dgm:spPr>
        <a:xfrm>
          <a:off x="4859562" y="554697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 mit </a:t>
          </a:r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Händedesinfektions-mittel </a:t>
          </a:r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desinfizieren und ggf. Handschuhe anziehen</a:t>
          </a:r>
          <a:endParaRPr lang="de-DE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95959FC-0C03-411A-A69D-026AD4F980B2}" type="parTrans" cxnId="{EBD1D018-39AA-4BAB-B0CC-D0FA3F03FC0B}">
      <dgm:prSet/>
      <dgm:spPr/>
      <dgm:t>
        <a:bodyPr/>
        <a:lstStyle/>
        <a:p>
          <a:endParaRPr lang="de-DE"/>
        </a:p>
      </dgm:t>
    </dgm:pt>
    <dgm:pt modelId="{B323F7DE-D3DC-4E55-895A-BA928DCC5A27}" type="sibTrans" cxnId="{EBD1D018-39AA-4BAB-B0CC-D0FA3F03FC0B}">
      <dgm:prSet/>
      <dgm:spPr>
        <a:xfrm>
          <a:off x="6746308" y="859906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699BE6FA-3628-40E3-B8EC-21E78A0A75E2}">
      <dgm:prSet phldrT="[Text]"/>
      <dgm:spPr>
        <a:xfrm>
          <a:off x="7287360" y="554697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Arzneimittel aseptisch nach Herstellerangaben zubereiten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DFBF6837-34C3-496A-B9F5-4E906BDCD9B5}" type="parTrans" cxnId="{3E96966C-0FB1-486E-AB05-8611B359F5CA}">
      <dgm:prSet/>
      <dgm:spPr/>
      <dgm:t>
        <a:bodyPr/>
        <a:lstStyle/>
        <a:p>
          <a:endParaRPr lang="de-DE"/>
        </a:p>
      </dgm:t>
    </dgm:pt>
    <dgm:pt modelId="{D0E7E956-1D91-4142-B371-68BFD4A1A3E3}" type="sibTrans" cxnId="{3E96966C-0FB1-486E-AB05-8611B359F5CA}">
      <dgm:prSet/>
      <dgm:spPr>
        <a:xfrm rot="5400000">
          <a:off x="7970612" y="1716572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CACC5F6-AC9F-4B35-A6E0-7C4669649FED}">
      <dgm:prSet phldrT="[Text]"/>
      <dgm:spPr>
        <a:xfrm>
          <a:off x="7287360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Infusionssystem auspacken und nach Herstellerangaben in die Infusionsflasche stechen und befüllen.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F64721C-E2BD-4F0A-B2FA-0A0BC0654FCE}" type="parTrans" cxnId="{2E34F1A6-0863-4EE3-BAED-EA704E4B5454}">
      <dgm:prSet/>
      <dgm:spPr/>
      <dgm:t>
        <a:bodyPr/>
        <a:lstStyle/>
        <a:p>
          <a:endParaRPr lang="de-DE"/>
        </a:p>
      </dgm:t>
    </dgm:pt>
    <dgm:pt modelId="{928DBE3A-5E75-442A-BF35-56A04F4BDF1B}" type="sibTrans" cxnId="{2E34F1A6-0863-4EE3-BAED-EA704E4B5454}">
      <dgm:prSet/>
      <dgm:spPr>
        <a:xfrm rot="10800000">
          <a:off x="6767117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A9D0C91-DC57-4CFA-8722-A2A8E69CA4E0}">
      <dgm:prSet phldrT="[Text]"/>
      <dgm:spPr>
        <a:xfrm>
          <a:off x="4859562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Infusionsflasche beschriften (Inhalt + Zeitpunkt der Zubereitung der Zubereitung)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8F7A251-7C09-46DA-8D58-3023B5398331}" type="parTrans" cxnId="{FE15C74D-4EE5-44BF-95B6-8B964C7752C3}">
      <dgm:prSet/>
      <dgm:spPr/>
      <dgm:t>
        <a:bodyPr/>
        <a:lstStyle/>
        <a:p>
          <a:endParaRPr lang="de-DE"/>
        </a:p>
      </dgm:t>
    </dgm:pt>
    <dgm:pt modelId="{59BFEA2F-DE8A-4DFE-B3FA-EFFD0CDD9D5A}" type="sibTrans" cxnId="{FE15C74D-4EE5-44BF-95B6-8B964C7752C3}">
      <dgm:prSet/>
      <dgm:spPr>
        <a:xfrm rot="10800000">
          <a:off x="4339319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EF02E17-E6FD-4008-9173-086A4BFB02AD}">
      <dgm:prSet phldrT="[Text]"/>
      <dgm:spPr>
        <a:xfrm>
          <a:off x="3966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Materialien entsorgen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C82A844-15F6-4031-8EE6-D44F3E642B63}" type="parTrans" cxnId="{776D11C1-C4EA-460B-B75E-028CC8CDF76F}">
      <dgm:prSet/>
      <dgm:spPr/>
      <dgm:t>
        <a:bodyPr/>
        <a:lstStyle/>
        <a:p>
          <a:endParaRPr lang="de-DE"/>
        </a:p>
      </dgm:t>
    </dgm:pt>
    <dgm:pt modelId="{6EA42A69-8C65-4B56-A676-6DCFAC26BC4C}" type="sibTrans" cxnId="{776D11C1-C4EA-460B-B75E-028CC8CDF76F}">
      <dgm:prSet/>
      <dgm:spPr>
        <a:xfrm rot="5400000">
          <a:off x="687217" y="3450713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843A456-6A68-437D-805D-AD4D48AF83F2}">
      <dgm:prSet phldrT="[Text]"/>
      <dgm:spPr>
        <a:xfrm>
          <a:off x="3966" y="4022980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 desinfizieren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2411C91-4E53-4677-85C2-8DBDD12819B3}" type="parTrans" cxnId="{8863EE54-E682-48B3-9A7C-A520C2EA80F4}">
      <dgm:prSet/>
      <dgm:spPr/>
      <dgm:t>
        <a:bodyPr/>
        <a:lstStyle/>
        <a:p>
          <a:endParaRPr lang="de-DE"/>
        </a:p>
      </dgm:t>
    </dgm:pt>
    <dgm:pt modelId="{C01DBE02-5060-4580-A3CC-1C248A1473F8}" type="sibTrans" cxnId="{8863EE54-E682-48B3-9A7C-A520C2EA80F4}">
      <dgm:prSet/>
      <dgm:spPr>
        <a:xfrm>
          <a:off x="1890712" y="4328189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3E1B6E5-CD1B-4023-BFF5-65B850BEB483}">
      <dgm:prSet phldrT="[Text]"/>
      <dgm:spPr>
        <a:xfrm>
          <a:off x="2431764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Handschuhe ausziehen</a:t>
          </a:r>
          <a:endParaRPr lang="de-DE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38403BE-E97F-492E-9018-DC1240120B66}" type="parTrans" cxnId="{D5E46C28-DD85-44C7-8AAC-0F63629D4610}">
      <dgm:prSet/>
      <dgm:spPr/>
      <dgm:t>
        <a:bodyPr/>
        <a:lstStyle/>
        <a:p>
          <a:endParaRPr lang="de-DE"/>
        </a:p>
      </dgm:t>
    </dgm:pt>
    <dgm:pt modelId="{A8344477-211F-432A-B2CF-4391C27EC045}" type="sibTrans" cxnId="{D5E46C28-DD85-44C7-8AAC-0F63629D4610}">
      <dgm:prSet/>
      <dgm:spPr>
        <a:xfrm rot="10800000">
          <a:off x="1911521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de-DE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EC294A0-161C-42D9-9655-B1F63082C166}">
      <dgm:prSet phldrT="[Text]" custT="1"/>
      <dgm:spPr>
        <a:xfrm>
          <a:off x="2431764" y="4022980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de-DE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 nach hygienischem Standard verabreichen.</a:t>
          </a:r>
          <a:endParaRPr lang="de-DE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7243171-AABF-4449-A2B2-3D6D47010D6F}" type="parTrans" cxnId="{D27379B1-9127-4C82-BE36-8033E78047F2}">
      <dgm:prSet/>
      <dgm:spPr/>
      <dgm:t>
        <a:bodyPr/>
        <a:lstStyle/>
        <a:p>
          <a:endParaRPr lang="de-DE"/>
        </a:p>
      </dgm:t>
    </dgm:pt>
    <dgm:pt modelId="{AD0BFFA3-53A0-4B84-9722-BC5BF98D16F6}" type="sibTrans" cxnId="{D27379B1-9127-4C82-BE36-8033E78047F2}">
      <dgm:prSet/>
      <dgm:spPr/>
      <dgm:t>
        <a:bodyPr/>
        <a:lstStyle/>
        <a:p>
          <a:endParaRPr lang="de-DE"/>
        </a:p>
      </dgm:t>
    </dgm:pt>
    <dgm:pt modelId="{E018A306-D2A2-49E8-BF7F-96E23AB3E3C2}" type="pres">
      <dgm:prSet presAssocID="{B977E5CD-DE82-4D26-9068-EE20FBC1B6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6505926-902A-4A68-A32A-0538A45C1C19}" type="pres">
      <dgm:prSet presAssocID="{ED77287B-D4E4-438E-9B3D-01E967AA8B2F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0ACE40F-7D42-4513-AF55-61B7E8216B0C}" type="pres">
      <dgm:prSet presAssocID="{29951B35-59D8-4F76-86BD-00F4B0BD0647}" presName="sibTrans" presStyleLbl="sibTrans2D1" presStyleIdx="0" presStyleCnt="9"/>
      <dgm:spPr/>
      <dgm:t>
        <a:bodyPr/>
        <a:lstStyle/>
        <a:p>
          <a:endParaRPr lang="de-DE"/>
        </a:p>
      </dgm:t>
    </dgm:pt>
    <dgm:pt modelId="{461E859B-1A8A-432C-887F-9E3114B6A671}" type="pres">
      <dgm:prSet presAssocID="{29951B35-59D8-4F76-86BD-00F4B0BD0647}" presName="connectorText" presStyleLbl="sibTrans2D1" presStyleIdx="0" presStyleCnt="9"/>
      <dgm:spPr/>
      <dgm:t>
        <a:bodyPr/>
        <a:lstStyle/>
        <a:p>
          <a:endParaRPr lang="de-DE"/>
        </a:p>
      </dgm:t>
    </dgm:pt>
    <dgm:pt modelId="{D88E0165-F57A-4008-B3A5-BFF871DFE109}" type="pres">
      <dgm:prSet presAssocID="{7292A1AD-24D3-4A4D-A45B-D45873C40EEC}" presName="node" presStyleLbl="node1" presStyleIdx="1" presStyleCnt="10" custLinFactNeighborX="651" custLinFactNeighborY="61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57E1F4A-F014-4738-B804-25B799520367}" type="pres">
      <dgm:prSet presAssocID="{76F9B6D8-05DA-4B8D-B807-035CEF04E8D2}" presName="sibTrans" presStyleLbl="sibTrans2D1" presStyleIdx="1" presStyleCnt="9"/>
      <dgm:spPr/>
      <dgm:t>
        <a:bodyPr/>
        <a:lstStyle/>
        <a:p>
          <a:endParaRPr lang="de-DE"/>
        </a:p>
      </dgm:t>
    </dgm:pt>
    <dgm:pt modelId="{B2AD6F21-A027-4548-A4C0-A5C10C58C152}" type="pres">
      <dgm:prSet presAssocID="{76F9B6D8-05DA-4B8D-B807-035CEF04E8D2}" presName="connectorText" presStyleLbl="sibTrans2D1" presStyleIdx="1" presStyleCnt="9"/>
      <dgm:spPr/>
      <dgm:t>
        <a:bodyPr/>
        <a:lstStyle/>
        <a:p>
          <a:endParaRPr lang="de-DE"/>
        </a:p>
      </dgm:t>
    </dgm:pt>
    <dgm:pt modelId="{438A35A6-C586-4BC3-90BF-F638CCCFAC85}" type="pres">
      <dgm:prSet presAssocID="{0FD2AAF5-8528-4236-8549-ABD062E9DD1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8EA514C-8D77-4A28-A52D-13CA0439D6A9}" type="pres">
      <dgm:prSet presAssocID="{B323F7DE-D3DC-4E55-895A-BA928DCC5A27}" presName="sibTrans" presStyleLbl="sibTrans2D1" presStyleIdx="2" presStyleCnt="9"/>
      <dgm:spPr/>
      <dgm:t>
        <a:bodyPr/>
        <a:lstStyle/>
        <a:p>
          <a:endParaRPr lang="de-DE"/>
        </a:p>
      </dgm:t>
    </dgm:pt>
    <dgm:pt modelId="{1405B3CC-14C0-4876-A325-05260802876B}" type="pres">
      <dgm:prSet presAssocID="{B323F7DE-D3DC-4E55-895A-BA928DCC5A27}" presName="connectorText" presStyleLbl="sibTrans2D1" presStyleIdx="2" presStyleCnt="9"/>
      <dgm:spPr/>
      <dgm:t>
        <a:bodyPr/>
        <a:lstStyle/>
        <a:p>
          <a:endParaRPr lang="de-DE"/>
        </a:p>
      </dgm:t>
    </dgm:pt>
    <dgm:pt modelId="{46357045-2897-4911-A6EF-2535377F4455}" type="pres">
      <dgm:prSet presAssocID="{699BE6FA-3628-40E3-B8EC-21E78A0A75E2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CF66AB0-E5A5-4E92-AC4A-1F69C0380D26}" type="pres">
      <dgm:prSet presAssocID="{D0E7E956-1D91-4142-B371-68BFD4A1A3E3}" presName="sibTrans" presStyleLbl="sibTrans2D1" presStyleIdx="3" presStyleCnt="9"/>
      <dgm:spPr/>
      <dgm:t>
        <a:bodyPr/>
        <a:lstStyle/>
        <a:p>
          <a:endParaRPr lang="de-DE"/>
        </a:p>
      </dgm:t>
    </dgm:pt>
    <dgm:pt modelId="{9F8C39CD-9CC3-4E35-8D99-7918A60801A7}" type="pres">
      <dgm:prSet presAssocID="{D0E7E956-1D91-4142-B371-68BFD4A1A3E3}" presName="connectorText" presStyleLbl="sibTrans2D1" presStyleIdx="3" presStyleCnt="9"/>
      <dgm:spPr/>
      <dgm:t>
        <a:bodyPr/>
        <a:lstStyle/>
        <a:p>
          <a:endParaRPr lang="de-DE"/>
        </a:p>
      </dgm:t>
    </dgm:pt>
    <dgm:pt modelId="{FFDED7CD-E1DB-4F60-83D9-1C437C0B2280}" type="pres">
      <dgm:prSet presAssocID="{CCACC5F6-AC9F-4B35-A6E0-7C4669649FED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47DFF6-14AE-4995-9A60-18491671068B}" type="pres">
      <dgm:prSet presAssocID="{928DBE3A-5E75-442A-BF35-56A04F4BDF1B}" presName="sibTrans" presStyleLbl="sibTrans2D1" presStyleIdx="4" presStyleCnt="9"/>
      <dgm:spPr/>
      <dgm:t>
        <a:bodyPr/>
        <a:lstStyle/>
        <a:p>
          <a:endParaRPr lang="de-DE"/>
        </a:p>
      </dgm:t>
    </dgm:pt>
    <dgm:pt modelId="{AA8C9CBC-1EF8-4139-B159-22798018A1D9}" type="pres">
      <dgm:prSet presAssocID="{928DBE3A-5E75-442A-BF35-56A04F4BDF1B}" presName="connectorText" presStyleLbl="sibTrans2D1" presStyleIdx="4" presStyleCnt="9"/>
      <dgm:spPr/>
      <dgm:t>
        <a:bodyPr/>
        <a:lstStyle/>
        <a:p>
          <a:endParaRPr lang="de-DE"/>
        </a:p>
      </dgm:t>
    </dgm:pt>
    <dgm:pt modelId="{F52CE337-3E4A-47B8-8EC2-22DC56D83EBB}" type="pres">
      <dgm:prSet presAssocID="{AA9D0C91-DC57-4CFA-8722-A2A8E69CA4E0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AC112AE-97A0-4DB4-A4F8-B7D480610D95}" type="pres">
      <dgm:prSet presAssocID="{59BFEA2F-DE8A-4DFE-B3FA-EFFD0CDD9D5A}" presName="sibTrans" presStyleLbl="sibTrans2D1" presStyleIdx="5" presStyleCnt="9"/>
      <dgm:spPr/>
      <dgm:t>
        <a:bodyPr/>
        <a:lstStyle/>
        <a:p>
          <a:endParaRPr lang="de-DE"/>
        </a:p>
      </dgm:t>
    </dgm:pt>
    <dgm:pt modelId="{5E1502A7-B926-42BF-BC19-310BE13DD355}" type="pres">
      <dgm:prSet presAssocID="{59BFEA2F-DE8A-4DFE-B3FA-EFFD0CDD9D5A}" presName="connectorText" presStyleLbl="sibTrans2D1" presStyleIdx="5" presStyleCnt="9"/>
      <dgm:spPr/>
      <dgm:t>
        <a:bodyPr/>
        <a:lstStyle/>
        <a:p>
          <a:endParaRPr lang="de-DE"/>
        </a:p>
      </dgm:t>
    </dgm:pt>
    <dgm:pt modelId="{E46A0623-68D2-483E-A39E-13D184B5EFC6}" type="pres">
      <dgm:prSet presAssocID="{73E1B6E5-CD1B-4023-BFF5-65B850BEB483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A139389-3B14-4412-BAED-A335705A53CC}" type="pres">
      <dgm:prSet presAssocID="{A8344477-211F-432A-B2CF-4391C27EC045}" presName="sibTrans" presStyleLbl="sibTrans2D1" presStyleIdx="6" presStyleCnt="9"/>
      <dgm:spPr/>
      <dgm:t>
        <a:bodyPr/>
        <a:lstStyle/>
        <a:p>
          <a:endParaRPr lang="de-DE"/>
        </a:p>
      </dgm:t>
    </dgm:pt>
    <dgm:pt modelId="{ED490F4A-2074-459D-8BEF-750488AC7B88}" type="pres">
      <dgm:prSet presAssocID="{A8344477-211F-432A-B2CF-4391C27EC045}" presName="connectorText" presStyleLbl="sibTrans2D1" presStyleIdx="6" presStyleCnt="9"/>
      <dgm:spPr/>
      <dgm:t>
        <a:bodyPr/>
        <a:lstStyle/>
        <a:p>
          <a:endParaRPr lang="de-DE"/>
        </a:p>
      </dgm:t>
    </dgm:pt>
    <dgm:pt modelId="{0BB86950-5259-4BFD-9345-63DFDBE0FC0D}" type="pres">
      <dgm:prSet presAssocID="{1EF02E17-E6FD-4008-9173-086A4BFB02AD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8E36E32-FF6B-42BC-BB2B-EE130BA51FAB}" type="pres">
      <dgm:prSet presAssocID="{6EA42A69-8C65-4B56-A676-6DCFAC26BC4C}" presName="sibTrans" presStyleLbl="sibTrans2D1" presStyleIdx="7" presStyleCnt="9"/>
      <dgm:spPr/>
      <dgm:t>
        <a:bodyPr/>
        <a:lstStyle/>
        <a:p>
          <a:endParaRPr lang="de-DE"/>
        </a:p>
      </dgm:t>
    </dgm:pt>
    <dgm:pt modelId="{A7796527-E98A-44F2-9A1F-83A263FF1E52}" type="pres">
      <dgm:prSet presAssocID="{6EA42A69-8C65-4B56-A676-6DCFAC26BC4C}" presName="connectorText" presStyleLbl="sibTrans2D1" presStyleIdx="7" presStyleCnt="9"/>
      <dgm:spPr/>
      <dgm:t>
        <a:bodyPr/>
        <a:lstStyle/>
        <a:p>
          <a:endParaRPr lang="de-DE"/>
        </a:p>
      </dgm:t>
    </dgm:pt>
    <dgm:pt modelId="{23A5DEE3-AB8E-4F9C-8F4E-C7144C3E8D16}" type="pres">
      <dgm:prSet presAssocID="{9843A456-6A68-437D-805D-AD4D48AF83F2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AA5993C-5895-44BF-8067-1A404C511AE6}" type="pres">
      <dgm:prSet presAssocID="{C01DBE02-5060-4580-A3CC-1C248A1473F8}" presName="sibTrans" presStyleLbl="sibTrans2D1" presStyleIdx="8" presStyleCnt="9"/>
      <dgm:spPr/>
      <dgm:t>
        <a:bodyPr/>
        <a:lstStyle/>
        <a:p>
          <a:endParaRPr lang="de-DE"/>
        </a:p>
      </dgm:t>
    </dgm:pt>
    <dgm:pt modelId="{71558475-3DBB-4AE8-BC8D-7C86F0EF8944}" type="pres">
      <dgm:prSet presAssocID="{C01DBE02-5060-4580-A3CC-1C248A1473F8}" presName="connectorText" presStyleLbl="sibTrans2D1" presStyleIdx="8" presStyleCnt="9"/>
      <dgm:spPr/>
      <dgm:t>
        <a:bodyPr/>
        <a:lstStyle/>
        <a:p>
          <a:endParaRPr lang="de-DE"/>
        </a:p>
      </dgm:t>
    </dgm:pt>
    <dgm:pt modelId="{15854E19-A3F7-4CCA-9366-588F473364B9}" type="pres">
      <dgm:prSet presAssocID="{BEC294A0-161C-42D9-9655-B1F63082C166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CC4F00E-8343-4D0B-9B65-0A6A82CB0256}" type="presOf" srcId="{6EA42A69-8C65-4B56-A676-6DCFAC26BC4C}" destId="{88E36E32-FF6B-42BC-BB2B-EE130BA51FAB}" srcOrd="0" destOrd="0" presId="urn:microsoft.com/office/officeart/2005/8/layout/process5"/>
    <dgm:cxn modelId="{EBD1D018-39AA-4BAB-B0CC-D0FA3F03FC0B}" srcId="{B977E5CD-DE82-4D26-9068-EE20FBC1B6BB}" destId="{0FD2AAF5-8528-4236-8549-ABD062E9DD11}" srcOrd="2" destOrd="0" parTransId="{095959FC-0C03-411A-A69D-026AD4F980B2}" sibTransId="{B323F7DE-D3DC-4E55-895A-BA928DCC5A27}"/>
    <dgm:cxn modelId="{2B2C2822-74CB-4A6B-A3FB-A4980D0E69A8}" type="presOf" srcId="{0FD2AAF5-8528-4236-8549-ABD062E9DD11}" destId="{438A35A6-C586-4BC3-90BF-F638CCCFAC85}" srcOrd="0" destOrd="0" presId="urn:microsoft.com/office/officeart/2005/8/layout/process5"/>
    <dgm:cxn modelId="{13E2FDE4-129C-479A-A5B5-1DECBA20F164}" type="presOf" srcId="{D0E7E956-1D91-4142-B371-68BFD4A1A3E3}" destId="{9CF66AB0-E5A5-4E92-AC4A-1F69C0380D26}" srcOrd="0" destOrd="0" presId="urn:microsoft.com/office/officeart/2005/8/layout/process5"/>
    <dgm:cxn modelId="{43DBC5C5-40F9-42E2-B4F8-3BA24D43531A}" type="presOf" srcId="{7292A1AD-24D3-4A4D-A45B-D45873C40EEC}" destId="{D88E0165-F57A-4008-B3A5-BFF871DFE109}" srcOrd="0" destOrd="0" presId="urn:microsoft.com/office/officeart/2005/8/layout/process5"/>
    <dgm:cxn modelId="{3A17D6E3-BD33-4C2A-999E-95F0E67DA7FE}" type="presOf" srcId="{59BFEA2F-DE8A-4DFE-B3FA-EFFD0CDD9D5A}" destId="{0AC112AE-97A0-4DB4-A4F8-B7D480610D95}" srcOrd="0" destOrd="0" presId="urn:microsoft.com/office/officeart/2005/8/layout/process5"/>
    <dgm:cxn modelId="{D5E46C28-DD85-44C7-8AAC-0F63629D4610}" srcId="{B977E5CD-DE82-4D26-9068-EE20FBC1B6BB}" destId="{73E1B6E5-CD1B-4023-BFF5-65B850BEB483}" srcOrd="6" destOrd="0" parTransId="{938403BE-E97F-492E-9018-DC1240120B66}" sibTransId="{A8344477-211F-432A-B2CF-4391C27EC045}"/>
    <dgm:cxn modelId="{AEF097B7-4043-4C2C-A428-1F53612F7CE8}" type="presOf" srcId="{C01DBE02-5060-4580-A3CC-1C248A1473F8}" destId="{71558475-3DBB-4AE8-BC8D-7C86F0EF8944}" srcOrd="1" destOrd="0" presId="urn:microsoft.com/office/officeart/2005/8/layout/process5"/>
    <dgm:cxn modelId="{11F82C2D-6B28-4C18-962C-4922E7367ADC}" type="presOf" srcId="{C01DBE02-5060-4580-A3CC-1C248A1473F8}" destId="{1AA5993C-5895-44BF-8067-1A404C511AE6}" srcOrd="0" destOrd="0" presId="urn:microsoft.com/office/officeart/2005/8/layout/process5"/>
    <dgm:cxn modelId="{9F8AA13D-6833-4472-A856-5EDF6736E4A1}" type="presOf" srcId="{9843A456-6A68-437D-805D-AD4D48AF83F2}" destId="{23A5DEE3-AB8E-4F9C-8F4E-C7144C3E8D16}" srcOrd="0" destOrd="0" presId="urn:microsoft.com/office/officeart/2005/8/layout/process5"/>
    <dgm:cxn modelId="{2FE94E71-9042-41FD-BB6F-F966B2C2716A}" type="presOf" srcId="{29951B35-59D8-4F76-86BD-00F4B0BD0647}" destId="{461E859B-1A8A-432C-887F-9E3114B6A671}" srcOrd="1" destOrd="0" presId="urn:microsoft.com/office/officeart/2005/8/layout/process5"/>
    <dgm:cxn modelId="{8863EE54-E682-48B3-9A7C-A520C2EA80F4}" srcId="{B977E5CD-DE82-4D26-9068-EE20FBC1B6BB}" destId="{9843A456-6A68-437D-805D-AD4D48AF83F2}" srcOrd="8" destOrd="0" parTransId="{52411C91-4E53-4677-85C2-8DBDD12819B3}" sibTransId="{C01DBE02-5060-4580-A3CC-1C248A1473F8}"/>
    <dgm:cxn modelId="{56622479-CC62-46B8-A637-D68E18B3F97E}" type="presOf" srcId="{ED77287B-D4E4-438E-9B3D-01E967AA8B2F}" destId="{86505926-902A-4A68-A32A-0538A45C1C19}" srcOrd="0" destOrd="0" presId="urn:microsoft.com/office/officeart/2005/8/layout/process5"/>
    <dgm:cxn modelId="{DF7CF222-27A0-42FA-9A62-A9304A091E02}" type="presOf" srcId="{29951B35-59D8-4F76-86BD-00F4B0BD0647}" destId="{A0ACE40F-7D42-4513-AF55-61B7E8216B0C}" srcOrd="0" destOrd="0" presId="urn:microsoft.com/office/officeart/2005/8/layout/process5"/>
    <dgm:cxn modelId="{3E96966C-0FB1-486E-AB05-8611B359F5CA}" srcId="{B977E5CD-DE82-4D26-9068-EE20FBC1B6BB}" destId="{699BE6FA-3628-40E3-B8EC-21E78A0A75E2}" srcOrd="3" destOrd="0" parTransId="{DFBF6837-34C3-496A-B9F5-4E906BDCD9B5}" sibTransId="{D0E7E956-1D91-4142-B371-68BFD4A1A3E3}"/>
    <dgm:cxn modelId="{2E34F1A6-0863-4EE3-BAED-EA704E4B5454}" srcId="{B977E5CD-DE82-4D26-9068-EE20FBC1B6BB}" destId="{CCACC5F6-AC9F-4B35-A6E0-7C4669649FED}" srcOrd="4" destOrd="0" parTransId="{CF64721C-E2BD-4F0A-B2FA-0A0BC0654FCE}" sibTransId="{928DBE3A-5E75-442A-BF35-56A04F4BDF1B}"/>
    <dgm:cxn modelId="{776D11C1-C4EA-460B-B75E-028CC8CDF76F}" srcId="{B977E5CD-DE82-4D26-9068-EE20FBC1B6BB}" destId="{1EF02E17-E6FD-4008-9173-086A4BFB02AD}" srcOrd="7" destOrd="0" parTransId="{FC82A844-15F6-4031-8EE6-D44F3E642B63}" sibTransId="{6EA42A69-8C65-4B56-A676-6DCFAC26BC4C}"/>
    <dgm:cxn modelId="{D27379B1-9127-4C82-BE36-8033E78047F2}" srcId="{B977E5CD-DE82-4D26-9068-EE20FBC1B6BB}" destId="{BEC294A0-161C-42D9-9655-B1F63082C166}" srcOrd="9" destOrd="0" parTransId="{47243171-AABF-4449-A2B2-3D6D47010D6F}" sibTransId="{AD0BFFA3-53A0-4B84-9722-BC5BF98D16F6}"/>
    <dgm:cxn modelId="{58A1A9AF-7BF7-4BA3-9C54-FC22107FCA4C}" type="presOf" srcId="{928DBE3A-5E75-442A-BF35-56A04F4BDF1B}" destId="{AA8C9CBC-1EF8-4139-B159-22798018A1D9}" srcOrd="1" destOrd="0" presId="urn:microsoft.com/office/officeart/2005/8/layout/process5"/>
    <dgm:cxn modelId="{2CDCABF4-48FE-4880-9623-8494A997CCF7}" srcId="{B977E5CD-DE82-4D26-9068-EE20FBC1B6BB}" destId="{7292A1AD-24D3-4A4D-A45B-D45873C40EEC}" srcOrd="1" destOrd="0" parTransId="{334BE19F-E35B-4864-B0AD-357D349E16B5}" sibTransId="{76F9B6D8-05DA-4B8D-B807-035CEF04E8D2}"/>
    <dgm:cxn modelId="{516DABDB-55B6-4A02-A96B-BFB168837241}" type="presOf" srcId="{B323F7DE-D3DC-4E55-895A-BA928DCC5A27}" destId="{E8EA514C-8D77-4A28-A52D-13CA0439D6A9}" srcOrd="0" destOrd="0" presId="urn:microsoft.com/office/officeart/2005/8/layout/process5"/>
    <dgm:cxn modelId="{F4FD99E3-0C3C-42F3-B0D3-E7E97E156378}" type="presOf" srcId="{699BE6FA-3628-40E3-B8EC-21E78A0A75E2}" destId="{46357045-2897-4911-A6EF-2535377F4455}" srcOrd="0" destOrd="0" presId="urn:microsoft.com/office/officeart/2005/8/layout/process5"/>
    <dgm:cxn modelId="{FE15C74D-4EE5-44BF-95B6-8B964C7752C3}" srcId="{B977E5CD-DE82-4D26-9068-EE20FBC1B6BB}" destId="{AA9D0C91-DC57-4CFA-8722-A2A8E69CA4E0}" srcOrd="5" destOrd="0" parTransId="{48F7A251-7C09-46DA-8D58-3023B5398331}" sibTransId="{59BFEA2F-DE8A-4DFE-B3FA-EFFD0CDD9D5A}"/>
    <dgm:cxn modelId="{D19F520C-4AE1-4201-B5F6-7BF192F1466B}" type="presOf" srcId="{A8344477-211F-432A-B2CF-4391C27EC045}" destId="{5A139389-3B14-4412-BAED-A335705A53CC}" srcOrd="0" destOrd="0" presId="urn:microsoft.com/office/officeart/2005/8/layout/process5"/>
    <dgm:cxn modelId="{ED24A9F2-105A-4A8B-98DA-8BF67F89F4DF}" type="presOf" srcId="{76F9B6D8-05DA-4B8D-B807-035CEF04E8D2}" destId="{B2AD6F21-A027-4548-A4C0-A5C10C58C152}" srcOrd="1" destOrd="0" presId="urn:microsoft.com/office/officeart/2005/8/layout/process5"/>
    <dgm:cxn modelId="{3737E952-A3A5-49D3-954E-63532BDAB299}" type="presOf" srcId="{BEC294A0-161C-42D9-9655-B1F63082C166}" destId="{15854E19-A3F7-4CCA-9366-588F473364B9}" srcOrd="0" destOrd="0" presId="urn:microsoft.com/office/officeart/2005/8/layout/process5"/>
    <dgm:cxn modelId="{955C89C7-1D1D-4175-A9AA-261C1CFB9305}" type="presOf" srcId="{A8344477-211F-432A-B2CF-4391C27EC045}" destId="{ED490F4A-2074-459D-8BEF-750488AC7B88}" srcOrd="1" destOrd="0" presId="urn:microsoft.com/office/officeart/2005/8/layout/process5"/>
    <dgm:cxn modelId="{4D0F0B27-D53A-4346-9D1D-6C1FE2B16A90}" srcId="{B977E5CD-DE82-4D26-9068-EE20FBC1B6BB}" destId="{ED77287B-D4E4-438E-9B3D-01E967AA8B2F}" srcOrd="0" destOrd="0" parTransId="{7ED5C6FA-85E1-428A-AE0E-E2904F5EBDDE}" sibTransId="{29951B35-59D8-4F76-86BD-00F4B0BD0647}"/>
    <dgm:cxn modelId="{73138AD3-1F3F-44AA-A975-8360067884C1}" type="presOf" srcId="{CCACC5F6-AC9F-4B35-A6E0-7C4669649FED}" destId="{FFDED7CD-E1DB-4F60-83D9-1C437C0B2280}" srcOrd="0" destOrd="0" presId="urn:microsoft.com/office/officeart/2005/8/layout/process5"/>
    <dgm:cxn modelId="{5D204DB0-3E3B-474D-8686-F9E5B553713E}" type="presOf" srcId="{B977E5CD-DE82-4D26-9068-EE20FBC1B6BB}" destId="{E018A306-D2A2-49E8-BF7F-96E23AB3E3C2}" srcOrd="0" destOrd="0" presId="urn:microsoft.com/office/officeart/2005/8/layout/process5"/>
    <dgm:cxn modelId="{2C6BCF96-7DF2-4851-9EF7-940BF63ACF77}" type="presOf" srcId="{6EA42A69-8C65-4B56-A676-6DCFAC26BC4C}" destId="{A7796527-E98A-44F2-9A1F-83A263FF1E52}" srcOrd="1" destOrd="0" presId="urn:microsoft.com/office/officeart/2005/8/layout/process5"/>
    <dgm:cxn modelId="{E3A8FFB3-6545-4B34-A961-E795498950C4}" type="presOf" srcId="{B323F7DE-D3DC-4E55-895A-BA928DCC5A27}" destId="{1405B3CC-14C0-4876-A325-05260802876B}" srcOrd="1" destOrd="0" presId="urn:microsoft.com/office/officeart/2005/8/layout/process5"/>
    <dgm:cxn modelId="{9B49101C-6F2F-4CFF-9882-666940EF159E}" type="presOf" srcId="{76F9B6D8-05DA-4B8D-B807-035CEF04E8D2}" destId="{E57E1F4A-F014-4738-B804-25B799520367}" srcOrd="0" destOrd="0" presId="urn:microsoft.com/office/officeart/2005/8/layout/process5"/>
    <dgm:cxn modelId="{7D28D73A-4BF2-4CCE-9CDF-81DE73A490EA}" type="presOf" srcId="{928DBE3A-5E75-442A-BF35-56A04F4BDF1B}" destId="{9247DFF6-14AE-4995-9A60-18491671068B}" srcOrd="0" destOrd="0" presId="urn:microsoft.com/office/officeart/2005/8/layout/process5"/>
    <dgm:cxn modelId="{04529480-6E85-4DE5-A910-0653E109CE08}" type="presOf" srcId="{73E1B6E5-CD1B-4023-BFF5-65B850BEB483}" destId="{E46A0623-68D2-483E-A39E-13D184B5EFC6}" srcOrd="0" destOrd="0" presId="urn:microsoft.com/office/officeart/2005/8/layout/process5"/>
    <dgm:cxn modelId="{E53A4022-D027-4EF2-A06C-14A76C6EFD10}" type="presOf" srcId="{59BFEA2F-DE8A-4DFE-B3FA-EFFD0CDD9D5A}" destId="{5E1502A7-B926-42BF-BC19-310BE13DD355}" srcOrd="1" destOrd="0" presId="urn:microsoft.com/office/officeart/2005/8/layout/process5"/>
    <dgm:cxn modelId="{5EA22138-297B-4877-BB69-2F19808B9CC7}" type="presOf" srcId="{AA9D0C91-DC57-4CFA-8722-A2A8E69CA4E0}" destId="{F52CE337-3E4A-47B8-8EC2-22DC56D83EBB}" srcOrd="0" destOrd="0" presId="urn:microsoft.com/office/officeart/2005/8/layout/process5"/>
    <dgm:cxn modelId="{292F4E47-84F6-4D6A-8CC0-2F34E685B1BD}" type="presOf" srcId="{D0E7E956-1D91-4142-B371-68BFD4A1A3E3}" destId="{9F8C39CD-9CC3-4E35-8D99-7918A60801A7}" srcOrd="1" destOrd="0" presId="urn:microsoft.com/office/officeart/2005/8/layout/process5"/>
    <dgm:cxn modelId="{248AED75-E726-4F9B-8317-ADD314438E10}" type="presOf" srcId="{1EF02E17-E6FD-4008-9173-086A4BFB02AD}" destId="{0BB86950-5259-4BFD-9345-63DFDBE0FC0D}" srcOrd="0" destOrd="0" presId="urn:microsoft.com/office/officeart/2005/8/layout/process5"/>
    <dgm:cxn modelId="{FC6044E2-9BE8-49B0-AC8D-3964B424ECF9}" type="presParOf" srcId="{E018A306-D2A2-49E8-BF7F-96E23AB3E3C2}" destId="{86505926-902A-4A68-A32A-0538A45C1C19}" srcOrd="0" destOrd="0" presId="urn:microsoft.com/office/officeart/2005/8/layout/process5"/>
    <dgm:cxn modelId="{C419BA96-3782-41C1-83D9-2138C8DEC4AB}" type="presParOf" srcId="{E018A306-D2A2-49E8-BF7F-96E23AB3E3C2}" destId="{A0ACE40F-7D42-4513-AF55-61B7E8216B0C}" srcOrd="1" destOrd="0" presId="urn:microsoft.com/office/officeart/2005/8/layout/process5"/>
    <dgm:cxn modelId="{6F2FA403-B12E-4FF3-A819-726EBC9B2849}" type="presParOf" srcId="{A0ACE40F-7D42-4513-AF55-61B7E8216B0C}" destId="{461E859B-1A8A-432C-887F-9E3114B6A671}" srcOrd="0" destOrd="0" presId="urn:microsoft.com/office/officeart/2005/8/layout/process5"/>
    <dgm:cxn modelId="{7FD6F483-CC67-421F-97AC-15538C9DB943}" type="presParOf" srcId="{E018A306-D2A2-49E8-BF7F-96E23AB3E3C2}" destId="{D88E0165-F57A-4008-B3A5-BFF871DFE109}" srcOrd="2" destOrd="0" presId="urn:microsoft.com/office/officeart/2005/8/layout/process5"/>
    <dgm:cxn modelId="{80E732DE-B51C-4CAE-AA72-C83EF6D37D9F}" type="presParOf" srcId="{E018A306-D2A2-49E8-BF7F-96E23AB3E3C2}" destId="{E57E1F4A-F014-4738-B804-25B799520367}" srcOrd="3" destOrd="0" presId="urn:microsoft.com/office/officeart/2005/8/layout/process5"/>
    <dgm:cxn modelId="{27505F11-E564-4706-8524-CD6C999BC4D7}" type="presParOf" srcId="{E57E1F4A-F014-4738-B804-25B799520367}" destId="{B2AD6F21-A027-4548-A4C0-A5C10C58C152}" srcOrd="0" destOrd="0" presId="urn:microsoft.com/office/officeart/2005/8/layout/process5"/>
    <dgm:cxn modelId="{D03B3617-9D4B-4862-B061-D89AA692E39B}" type="presParOf" srcId="{E018A306-D2A2-49E8-BF7F-96E23AB3E3C2}" destId="{438A35A6-C586-4BC3-90BF-F638CCCFAC85}" srcOrd="4" destOrd="0" presId="urn:microsoft.com/office/officeart/2005/8/layout/process5"/>
    <dgm:cxn modelId="{6D636382-3C2B-4D00-8FB4-ECF5BCDD1BE1}" type="presParOf" srcId="{E018A306-D2A2-49E8-BF7F-96E23AB3E3C2}" destId="{E8EA514C-8D77-4A28-A52D-13CA0439D6A9}" srcOrd="5" destOrd="0" presId="urn:microsoft.com/office/officeart/2005/8/layout/process5"/>
    <dgm:cxn modelId="{A25DF014-8DE6-43AD-9163-4055AC54686C}" type="presParOf" srcId="{E8EA514C-8D77-4A28-A52D-13CA0439D6A9}" destId="{1405B3CC-14C0-4876-A325-05260802876B}" srcOrd="0" destOrd="0" presId="urn:microsoft.com/office/officeart/2005/8/layout/process5"/>
    <dgm:cxn modelId="{F160F6B8-5AE7-44A2-89BE-7ABED0855371}" type="presParOf" srcId="{E018A306-D2A2-49E8-BF7F-96E23AB3E3C2}" destId="{46357045-2897-4911-A6EF-2535377F4455}" srcOrd="6" destOrd="0" presId="urn:microsoft.com/office/officeart/2005/8/layout/process5"/>
    <dgm:cxn modelId="{C1441879-37DF-4009-9831-9106ADDD62B7}" type="presParOf" srcId="{E018A306-D2A2-49E8-BF7F-96E23AB3E3C2}" destId="{9CF66AB0-E5A5-4E92-AC4A-1F69C0380D26}" srcOrd="7" destOrd="0" presId="urn:microsoft.com/office/officeart/2005/8/layout/process5"/>
    <dgm:cxn modelId="{D06EDBE7-3A40-4064-B4A7-5ECFC4EC000E}" type="presParOf" srcId="{9CF66AB0-E5A5-4E92-AC4A-1F69C0380D26}" destId="{9F8C39CD-9CC3-4E35-8D99-7918A60801A7}" srcOrd="0" destOrd="0" presId="urn:microsoft.com/office/officeart/2005/8/layout/process5"/>
    <dgm:cxn modelId="{E6ACA867-BCD0-418F-AEEF-E3800B7AC079}" type="presParOf" srcId="{E018A306-D2A2-49E8-BF7F-96E23AB3E3C2}" destId="{FFDED7CD-E1DB-4F60-83D9-1C437C0B2280}" srcOrd="8" destOrd="0" presId="urn:microsoft.com/office/officeart/2005/8/layout/process5"/>
    <dgm:cxn modelId="{1B9B3E32-E473-4D0C-97A0-79BE36DE4503}" type="presParOf" srcId="{E018A306-D2A2-49E8-BF7F-96E23AB3E3C2}" destId="{9247DFF6-14AE-4995-9A60-18491671068B}" srcOrd="9" destOrd="0" presId="urn:microsoft.com/office/officeart/2005/8/layout/process5"/>
    <dgm:cxn modelId="{066BAE3C-F8DF-4ACE-BA01-D599FC1E2796}" type="presParOf" srcId="{9247DFF6-14AE-4995-9A60-18491671068B}" destId="{AA8C9CBC-1EF8-4139-B159-22798018A1D9}" srcOrd="0" destOrd="0" presId="urn:microsoft.com/office/officeart/2005/8/layout/process5"/>
    <dgm:cxn modelId="{51D1DCA0-F571-4D4A-B319-BE92B85F7FE4}" type="presParOf" srcId="{E018A306-D2A2-49E8-BF7F-96E23AB3E3C2}" destId="{F52CE337-3E4A-47B8-8EC2-22DC56D83EBB}" srcOrd="10" destOrd="0" presId="urn:microsoft.com/office/officeart/2005/8/layout/process5"/>
    <dgm:cxn modelId="{F6252718-2D48-47B0-8EFB-B8E8573267EC}" type="presParOf" srcId="{E018A306-D2A2-49E8-BF7F-96E23AB3E3C2}" destId="{0AC112AE-97A0-4DB4-A4F8-B7D480610D95}" srcOrd="11" destOrd="0" presId="urn:microsoft.com/office/officeart/2005/8/layout/process5"/>
    <dgm:cxn modelId="{116C5AED-ECE7-43D7-80B1-8EB0397A5E5F}" type="presParOf" srcId="{0AC112AE-97A0-4DB4-A4F8-B7D480610D95}" destId="{5E1502A7-B926-42BF-BC19-310BE13DD355}" srcOrd="0" destOrd="0" presId="urn:microsoft.com/office/officeart/2005/8/layout/process5"/>
    <dgm:cxn modelId="{294396C0-41E5-48C3-AD7D-31E78C902C4D}" type="presParOf" srcId="{E018A306-D2A2-49E8-BF7F-96E23AB3E3C2}" destId="{E46A0623-68D2-483E-A39E-13D184B5EFC6}" srcOrd="12" destOrd="0" presId="urn:microsoft.com/office/officeart/2005/8/layout/process5"/>
    <dgm:cxn modelId="{3764FC9F-D1F1-4CDC-8DB3-CDBD789014C8}" type="presParOf" srcId="{E018A306-D2A2-49E8-BF7F-96E23AB3E3C2}" destId="{5A139389-3B14-4412-BAED-A335705A53CC}" srcOrd="13" destOrd="0" presId="urn:microsoft.com/office/officeart/2005/8/layout/process5"/>
    <dgm:cxn modelId="{182558D4-4E8E-48ED-AF77-3504B245A915}" type="presParOf" srcId="{5A139389-3B14-4412-BAED-A335705A53CC}" destId="{ED490F4A-2074-459D-8BEF-750488AC7B88}" srcOrd="0" destOrd="0" presId="urn:microsoft.com/office/officeart/2005/8/layout/process5"/>
    <dgm:cxn modelId="{14FBF9CD-B730-42A7-828D-B1A2CD939B66}" type="presParOf" srcId="{E018A306-D2A2-49E8-BF7F-96E23AB3E3C2}" destId="{0BB86950-5259-4BFD-9345-63DFDBE0FC0D}" srcOrd="14" destOrd="0" presId="urn:microsoft.com/office/officeart/2005/8/layout/process5"/>
    <dgm:cxn modelId="{8D8F3F57-BC0A-43E3-8C65-922025168CC7}" type="presParOf" srcId="{E018A306-D2A2-49E8-BF7F-96E23AB3E3C2}" destId="{88E36E32-FF6B-42BC-BB2B-EE130BA51FAB}" srcOrd="15" destOrd="0" presId="urn:microsoft.com/office/officeart/2005/8/layout/process5"/>
    <dgm:cxn modelId="{68A2897F-8F82-455B-B125-A724A77AC422}" type="presParOf" srcId="{88E36E32-FF6B-42BC-BB2B-EE130BA51FAB}" destId="{A7796527-E98A-44F2-9A1F-83A263FF1E52}" srcOrd="0" destOrd="0" presId="urn:microsoft.com/office/officeart/2005/8/layout/process5"/>
    <dgm:cxn modelId="{C520AF81-E66E-409E-A0B8-8428FEC6888F}" type="presParOf" srcId="{E018A306-D2A2-49E8-BF7F-96E23AB3E3C2}" destId="{23A5DEE3-AB8E-4F9C-8F4E-C7144C3E8D16}" srcOrd="16" destOrd="0" presId="urn:microsoft.com/office/officeart/2005/8/layout/process5"/>
    <dgm:cxn modelId="{40005C7C-1489-4732-9F46-79C2FE272B75}" type="presParOf" srcId="{E018A306-D2A2-49E8-BF7F-96E23AB3E3C2}" destId="{1AA5993C-5895-44BF-8067-1A404C511AE6}" srcOrd="17" destOrd="0" presId="urn:microsoft.com/office/officeart/2005/8/layout/process5"/>
    <dgm:cxn modelId="{E295AC4D-045A-4E40-82F3-9C660200D3A2}" type="presParOf" srcId="{1AA5993C-5895-44BF-8067-1A404C511AE6}" destId="{71558475-3DBB-4AE8-BC8D-7C86F0EF8944}" srcOrd="0" destOrd="0" presId="urn:microsoft.com/office/officeart/2005/8/layout/process5"/>
    <dgm:cxn modelId="{0D5948A7-E2CD-4ADA-981F-E49B8D865E9A}" type="presParOf" srcId="{E018A306-D2A2-49E8-BF7F-96E23AB3E3C2}" destId="{15854E19-A3F7-4CCA-9366-588F473364B9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05926-902A-4A68-A32A-0538A45C1C19}">
      <dsp:nvSpPr>
        <dsp:cNvPr id="0" name=""/>
        <dsp:cNvSpPr/>
      </dsp:nvSpPr>
      <dsp:spPr>
        <a:xfrm>
          <a:off x="3966" y="554697"/>
          <a:ext cx="1734141" cy="104048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Arbeitsfläche wischdesinfizieren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4441" y="585172"/>
        <a:ext cx="1673191" cy="979534"/>
      </dsp:txXfrm>
    </dsp:sp>
    <dsp:sp modelId="{A0ACE40F-7D42-4513-AF55-61B7E8216B0C}">
      <dsp:nvSpPr>
        <dsp:cNvPr id="0" name=""/>
        <dsp:cNvSpPr/>
      </dsp:nvSpPr>
      <dsp:spPr>
        <a:xfrm rot="9004">
          <a:off x="1893195" y="863073"/>
          <a:ext cx="373622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893195" y="948939"/>
        <a:ext cx="261535" cy="258041"/>
      </dsp:txXfrm>
    </dsp:sp>
    <dsp:sp modelId="{D88E0165-F57A-4008-B3A5-BFF871DFE109}">
      <dsp:nvSpPr>
        <dsp:cNvPr id="0" name=""/>
        <dsp:cNvSpPr/>
      </dsp:nvSpPr>
      <dsp:spPr>
        <a:xfrm>
          <a:off x="2443053" y="561086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Materialien zusammenstellen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473528" y="591561"/>
        <a:ext cx="1673191" cy="979534"/>
      </dsp:txXfrm>
    </dsp:sp>
    <dsp:sp modelId="{E57E1F4A-F014-4738-B804-25B799520367}">
      <dsp:nvSpPr>
        <dsp:cNvPr id="0" name=""/>
        <dsp:cNvSpPr/>
      </dsp:nvSpPr>
      <dsp:spPr>
        <a:xfrm rot="21590912">
          <a:off x="4327315" y="863127"/>
          <a:ext cx="361655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327315" y="949283"/>
        <a:ext cx="253159" cy="258041"/>
      </dsp:txXfrm>
    </dsp:sp>
    <dsp:sp modelId="{438A35A6-C586-4BC3-90BF-F638CCCFAC85}">
      <dsp:nvSpPr>
        <dsp:cNvPr id="0" name=""/>
        <dsp:cNvSpPr/>
      </dsp:nvSpPr>
      <dsp:spPr>
        <a:xfrm>
          <a:off x="4859562" y="554697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 mit </a:t>
          </a: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Händedesinfektions-mittel </a:t>
          </a: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desinfizieren und ggf. Handschuhe anziehen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890037" y="585172"/>
        <a:ext cx="1673191" cy="979534"/>
      </dsp:txXfrm>
    </dsp:sp>
    <dsp:sp modelId="{E8EA514C-8D77-4A28-A52D-13CA0439D6A9}">
      <dsp:nvSpPr>
        <dsp:cNvPr id="0" name=""/>
        <dsp:cNvSpPr/>
      </dsp:nvSpPr>
      <dsp:spPr>
        <a:xfrm>
          <a:off x="6746308" y="859906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6746308" y="945919"/>
        <a:ext cx="257346" cy="258041"/>
      </dsp:txXfrm>
    </dsp:sp>
    <dsp:sp modelId="{46357045-2897-4911-A6EF-2535377F4455}">
      <dsp:nvSpPr>
        <dsp:cNvPr id="0" name=""/>
        <dsp:cNvSpPr/>
      </dsp:nvSpPr>
      <dsp:spPr>
        <a:xfrm>
          <a:off x="7287360" y="554697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Arzneimittel aseptisch nach Herstellerangaben zubereiten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317835" y="585172"/>
        <a:ext cx="1673191" cy="979534"/>
      </dsp:txXfrm>
    </dsp:sp>
    <dsp:sp modelId="{9CF66AB0-E5A5-4E92-AC4A-1F69C0380D26}">
      <dsp:nvSpPr>
        <dsp:cNvPr id="0" name=""/>
        <dsp:cNvSpPr/>
      </dsp:nvSpPr>
      <dsp:spPr>
        <a:xfrm rot="5400000">
          <a:off x="7970612" y="1716572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8025411" y="1747787"/>
        <a:ext cx="258041" cy="257346"/>
      </dsp:txXfrm>
    </dsp:sp>
    <dsp:sp modelId="{FFDED7CD-E1DB-4F60-83D9-1C437C0B2280}">
      <dsp:nvSpPr>
        <dsp:cNvPr id="0" name=""/>
        <dsp:cNvSpPr/>
      </dsp:nvSpPr>
      <dsp:spPr>
        <a:xfrm>
          <a:off x="7287360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Infusionssystem auspacken und nach Herstellerangaben in die Infusionsflasche stechen und befüllen.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317835" y="2319314"/>
        <a:ext cx="1673191" cy="979534"/>
      </dsp:txXfrm>
    </dsp:sp>
    <dsp:sp modelId="{9247DFF6-14AE-4995-9A60-18491671068B}">
      <dsp:nvSpPr>
        <dsp:cNvPr id="0" name=""/>
        <dsp:cNvSpPr/>
      </dsp:nvSpPr>
      <dsp:spPr>
        <a:xfrm rot="10800000">
          <a:off x="6767117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6877408" y="2680060"/>
        <a:ext cx="257346" cy="258041"/>
      </dsp:txXfrm>
    </dsp:sp>
    <dsp:sp modelId="{F52CE337-3E4A-47B8-8EC2-22DC56D83EBB}">
      <dsp:nvSpPr>
        <dsp:cNvPr id="0" name=""/>
        <dsp:cNvSpPr/>
      </dsp:nvSpPr>
      <dsp:spPr>
        <a:xfrm>
          <a:off x="4859562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Infusionsflasche beschriften (Inhalt + Zeitpunkt der Zubereitung der Zubereitung)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890037" y="2319314"/>
        <a:ext cx="1673191" cy="979534"/>
      </dsp:txXfrm>
    </dsp:sp>
    <dsp:sp modelId="{0AC112AE-97A0-4DB4-A4F8-B7D480610D95}">
      <dsp:nvSpPr>
        <dsp:cNvPr id="0" name=""/>
        <dsp:cNvSpPr/>
      </dsp:nvSpPr>
      <dsp:spPr>
        <a:xfrm rot="10800000">
          <a:off x="4339319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4449610" y="2680060"/>
        <a:ext cx="257346" cy="258041"/>
      </dsp:txXfrm>
    </dsp:sp>
    <dsp:sp modelId="{E46A0623-68D2-483E-A39E-13D184B5EFC6}">
      <dsp:nvSpPr>
        <dsp:cNvPr id="0" name=""/>
        <dsp:cNvSpPr/>
      </dsp:nvSpPr>
      <dsp:spPr>
        <a:xfrm>
          <a:off x="2431764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Handschuhe ausziehen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462239" y="2319314"/>
        <a:ext cx="1673191" cy="979534"/>
      </dsp:txXfrm>
    </dsp:sp>
    <dsp:sp modelId="{5A139389-3B14-4412-BAED-A335705A53CC}">
      <dsp:nvSpPr>
        <dsp:cNvPr id="0" name=""/>
        <dsp:cNvSpPr/>
      </dsp:nvSpPr>
      <dsp:spPr>
        <a:xfrm rot="10800000">
          <a:off x="1911521" y="2594047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2021812" y="2680060"/>
        <a:ext cx="257346" cy="258041"/>
      </dsp:txXfrm>
    </dsp:sp>
    <dsp:sp modelId="{0BB86950-5259-4BFD-9345-63DFDBE0FC0D}">
      <dsp:nvSpPr>
        <dsp:cNvPr id="0" name=""/>
        <dsp:cNvSpPr/>
      </dsp:nvSpPr>
      <dsp:spPr>
        <a:xfrm>
          <a:off x="3966" y="2288839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Materialien entsorgen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4441" y="2319314"/>
        <a:ext cx="1673191" cy="979534"/>
      </dsp:txXfrm>
    </dsp:sp>
    <dsp:sp modelId="{88E36E32-FF6B-42BC-BB2B-EE130BA51FAB}">
      <dsp:nvSpPr>
        <dsp:cNvPr id="0" name=""/>
        <dsp:cNvSpPr/>
      </dsp:nvSpPr>
      <dsp:spPr>
        <a:xfrm rot="5400000">
          <a:off x="687217" y="3450713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742016" y="3481928"/>
        <a:ext cx="258041" cy="257346"/>
      </dsp:txXfrm>
    </dsp:sp>
    <dsp:sp modelId="{23A5DEE3-AB8E-4F9C-8F4E-C7144C3E8D16}">
      <dsp:nvSpPr>
        <dsp:cNvPr id="0" name=""/>
        <dsp:cNvSpPr/>
      </dsp:nvSpPr>
      <dsp:spPr>
        <a:xfrm>
          <a:off x="3966" y="4022980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Hände desinfizieren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4441" y="4053455"/>
        <a:ext cx="1673191" cy="979534"/>
      </dsp:txXfrm>
    </dsp:sp>
    <dsp:sp modelId="{1AA5993C-5895-44BF-8067-1A404C511AE6}">
      <dsp:nvSpPr>
        <dsp:cNvPr id="0" name=""/>
        <dsp:cNvSpPr/>
      </dsp:nvSpPr>
      <dsp:spPr>
        <a:xfrm>
          <a:off x="1890712" y="4328189"/>
          <a:ext cx="367637" cy="430067"/>
        </a:xfrm>
        <a:prstGeom prst="rightArrow">
          <a:avLst>
            <a:gd name="adj1" fmla="val 60000"/>
            <a:gd name="adj2" fmla="val 50000"/>
          </a:avLst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890712" y="4414202"/>
        <a:ext cx="257346" cy="258041"/>
      </dsp:txXfrm>
    </dsp:sp>
    <dsp:sp modelId="{15854E19-A3F7-4CCA-9366-588F473364B9}">
      <dsp:nvSpPr>
        <dsp:cNvPr id="0" name=""/>
        <dsp:cNvSpPr/>
      </dsp:nvSpPr>
      <dsp:spPr>
        <a:xfrm>
          <a:off x="2431764" y="4022980"/>
          <a:ext cx="1734141" cy="1040484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Infusion nach hygienischem Standard verabreichen.</a:t>
          </a:r>
          <a:endParaRPr lang="de-DE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462239" y="4053455"/>
        <a:ext cx="1673191" cy="979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E7170-B28B-4591-A2CA-BECCD27C7014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5BCFF-9AF8-4BFF-BCA4-1EC5438C49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58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Lernen</a:t>
            </a:r>
            <a:r>
              <a:rPr lang="de-DE" sz="1200" baseline="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Sie</a:t>
            </a:r>
            <a:r>
              <a:rPr lang="de-DE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wie man vorgehen muss, um die Händehygiene auf der Station zu verbessern.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120A8-ED45-4E50-A52A-81BFFB20B57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106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38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73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85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64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83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76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4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21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38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1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61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EF3E6-0F41-FC45-B09D-7161FDCDA76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104BD-5ABF-6443-BB40-460033483F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04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slideLayout" Target="../slideLayouts/slideLayout2.xml"/><Relationship Id="rId7" Type="http://schemas.openxmlformats.org/officeDocument/2006/relationships/diagramQuickStyle" Target="../diagrams/quickStyle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openxmlformats.org/officeDocument/2006/relationships/notesSlide" Target="../notesSlides/notesSlide1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-399646"/>
            <a:ext cx="12401204" cy="1325563"/>
          </a:xfrm>
        </p:spPr>
        <p:txBody>
          <a:bodyPr>
            <a:normAutofit/>
          </a:bodyPr>
          <a:lstStyle/>
          <a:p>
            <a:r>
              <a:rPr lang="de-DE" sz="3600" b="1" dirty="0" smtClean="0"/>
              <a:t>       Beispiel Checkliste Infusion zubereiten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34532" y="558800"/>
            <a:ext cx="10219267" cy="5618163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788789919"/>
              </p:ext>
            </p:extLst>
          </p:nvPr>
        </p:nvGraphicFramePr>
        <p:xfrm>
          <a:off x="1134532" y="558800"/>
          <a:ext cx="9025468" cy="561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Ellipse 4"/>
          <p:cNvSpPr/>
          <p:nvPr/>
        </p:nvSpPr>
        <p:spPr>
          <a:xfrm>
            <a:off x="5997388" y="1147482"/>
            <a:ext cx="1730187" cy="1010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1229360" y="4612640"/>
            <a:ext cx="1483361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23316" y="4069976"/>
            <a:ext cx="1858683" cy="278802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9436207" y="6556631"/>
            <a:ext cx="8365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0000"/>
                </a:solidFill>
                <a:latin typeface="Arial Narrow" panose="020B0606020202030204" pitchFamily="34" charset="0"/>
              </a:rPr>
              <a:t>Bilder: </a:t>
            </a:r>
            <a:r>
              <a:rPr lang="de-DE" sz="8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Pixabay</a:t>
            </a:r>
            <a:endParaRPr lang="de-DE" sz="8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Audio 9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6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59"/>
    </mc:Choice>
    <mc:Fallback xmlns="">
      <p:transition spd="slow" advTm="241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</Words>
  <Application>Microsoft Office PowerPoint</Application>
  <PresentationFormat>Breitbild</PresentationFormat>
  <Paragraphs>15</Paragraphs>
  <Slides>1</Slides>
  <Notes>1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       Beispiel Checkliste Infusion zubereiten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SIMoN-Studie 2021</dc:title>
  <dc:creator>s_beate@yahoo.de</dc:creator>
  <cp:lastModifiedBy>Lemke, Elke</cp:lastModifiedBy>
  <cp:revision>157</cp:revision>
  <dcterms:created xsi:type="dcterms:W3CDTF">2021-02-12T16:15:50Z</dcterms:created>
  <dcterms:modified xsi:type="dcterms:W3CDTF">2023-03-16T12:50:51Z</dcterms:modified>
</cp:coreProperties>
</file>